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859" r:id="rId2"/>
    <p:sldId id="1140" r:id="rId3"/>
    <p:sldId id="1150" r:id="rId4"/>
    <p:sldId id="1142" r:id="rId5"/>
    <p:sldId id="1144" r:id="rId6"/>
    <p:sldId id="1145" r:id="rId7"/>
    <p:sldId id="1146" r:id="rId8"/>
    <p:sldId id="1147" r:id="rId9"/>
    <p:sldId id="1143" r:id="rId10"/>
    <p:sldId id="1148" r:id="rId11"/>
    <p:sldId id="1141" r:id="rId12"/>
    <p:sldId id="1151" r:id="rId13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714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" y="1988840"/>
            <a:ext cx="1219041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  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" y="3274709"/>
            <a:ext cx="121904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</a:t>
            </a:r>
            <a:r>
              <a:rPr lang="en-US" altLang="zh-CN" sz="4800" b="0" smtClean="0">
                <a:solidFill>
                  <a:srgbClr val="000000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endParaRPr lang="en-US" altLang="zh-CN" sz="4800" b="0">
              <a:solidFill>
                <a:srgbClr val="000000"/>
              </a:solidFill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970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3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3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statement can be inferred from the passage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China’s aviation industry has a bright and hopeful future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 than 10,000 orders have been placed for the C919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C919 is only about carrying people to travel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 industries will be created because of the C919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816148"/>
            <a:ext cx="397866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300"/>
              <a:t>A</a:t>
            </a:r>
            <a:endParaRPr lang="zh-CN" altLang="en-US" sz="2300"/>
          </a:p>
        </p:txBody>
      </p:sp>
      <p:sp>
        <p:nvSpPr>
          <p:cNvPr id="5" name="内容占位符 4"/>
          <p:cNvSpPr txBox="1">
            <a:spLocks/>
          </p:cNvSpPr>
          <p:nvPr/>
        </p:nvSpPr>
        <p:spPr bwMode="auto">
          <a:xfrm>
            <a:off x="360854" y="3388003"/>
            <a:ext cx="11485848" cy="32106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“Up to now, more than 1,000 orders have been placed for the C919, and nine planes have been delivered.”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,C919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已获超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1000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架订单；根据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“China’s air travel market is growing fast.”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中国航空市场快速增长；根据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“Experts predict that China’s air travel market will become the biggest in the world by 2043”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专家预测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2043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年成全球最大市场。从以上几点可以推断中国的航空业有着光明而充满希望的未来。故选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7692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989780"/>
            <a:ext cx="11368120" cy="4311427"/>
          </a:xfrm>
          <a:prstGeom prst="rect">
            <a:avLst/>
          </a:prstGeom>
        </p:spPr>
      </p:pic>
      <p:sp>
        <p:nvSpPr>
          <p:cNvPr id="5" name="内容占位符 1"/>
          <p:cNvSpPr>
            <a:spLocks noGrp="1"/>
          </p:cNvSpPr>
          <p:nvPr>
            <p:ph idx="1"/>
          </p:nvPr>
        </p:nvSpPr>
        <p:spPr>
          <a:xfrm>
            <a:off x="406574" y="1412776"/>
            <a:ext cx="11305256" cy="3900235"/>
          </a:xfrm>
        </p:spPr>
        <p:txBody>
          <a:bodyPr/>
          <a:lstStyle/>
          <a:p>
            <a:pPr indent="896938" hangingPunct="0">
              <a:spcAft>
                <a:spcPts val="0"/>
              </a:spcAft>
            </a:pP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more people travel, the demand for airplanes will keep increasing, which means there will be more of them in the future.</a:t>
            </a:r>
            <a:endParaRPr lang="zh-CN" altLang="zh-CN" sz="10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896938" hangingPunct="0">
              <a:spcAft>
                <a:spcPts val="0"/>
              </a:spcAft>
            </a:pP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随着越来越多的人旅行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对飞机的需求将不断增加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这意味着未来会有更多的飞机。</a:t>
            </a:r>
            <a:endParaRPr lang="zh-CN" altLang="zh-CN" sz="10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896938" hangingPunct="0">
              <a:spcAft>
                <a:spcPts val="0"/>
              </a:spcAft>
            </a:pPr>
            <a:r>
              <a:rPr lang="en-US" altLang="zh-CN" b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本句是主从复合句。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more people travel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引导的时间或原因状语从句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修饰主句；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means there will be more of them in the future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引导的非限制性定语从句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先行词是前面整个句子的内容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,which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在定语从句中作主语。</a:t>
            </a:r>
            <a:endParaRPr lang="zh-CN" altLang="zh-CN" sz="10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译文.eps" descr="id:214748926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2739837"/>
            <a:ext cx="777359" cy="250076"/>
          </a:xfrm>
          <a:prstGeom prst="rect">
            <a:avLst/>
          </a:prstGeom>
        </p:spPr>
      </p:pic>
      <p:pic>
        <p:nvPicPr>
          <p:cNvPr id="8" name="分析.eps" descr="id:214748927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50590" y="3829010"/>
            <a:ext cx="777359" cy="250076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6574" y="854919"/>
            <a:ext cx="2160240" cy="513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42822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1988840"/>
            <a:ext cx="11368120" cy="1647131"/>
          </a:xfrm>
          <a:prstGeom prst="rect">
            <a:avLst/>
          </a:prstGeom>
        </p:spPr>
      </p:pic>
      <p:sp>
        <p:nvSpPr>
          <p:cNvPr id="4" name="内容占位符 1"/>
          <p:cNvSpPr>
            <a:spLocks noGrp="1"/>
          </p:cNvSpPr>
          <p:nvPr>
            <p:ph idx="1"/>
          </p:nvPr>
        </p:nvSpPr>
        <p:spPr>
          <a:xfrm>
            <a:off x="406574" y="1875889"/>
            <a:ext cx="11305256" cy="198515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思维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品质是新课标提倡的英语学科核心素养之一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指的是人的思维的个性特征。在英语学科核心素养中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思维品质强调三个方面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即思维的逻辑性、批判性和创新性。本题推断文章的结构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考查学生思维的逻辑性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素养导向.eps" descr="id:214748935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24681" y="1987005"/>
            <a:ext cx="2088232" cy="409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29143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924944"/>
            <a:ext cx="11485848" cy="143116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C919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大型客机作为中国首款自主研发的民用飞机的重要意义和发展现状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793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2978645"/>
            <a:ext cx="2204616" cy="53872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558" y="980728"/>
            <a:ext cx="11665296" cy="1546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859903"/>
            <a:ext cx="1872208" cy="496709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4690" y="1616059"/>
            <a:ext cx="5501032" cy="3625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8334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41050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 has made a big step forward in its aviation industry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航空业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the C919, the country’s first home-grown airplane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exciting development means that China is now able to build its own airplanes, just like the big names Boeing and Airbus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C919 is a bit like the Airbus A320 and the Boeing B737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can carry between 158 and 192 passengers and can fly distances between 4,075 kilometers to 5,555 kilometers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That’s enough to fly from one side of China to the other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Air China and China Southern Airlines have just taken delivery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运输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their first C919 airplanes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plan to use these planes on many different routes, which means more people will get to fly on them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 Eastern Airlines, which got its C919s first, is already using them on several routes within China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16578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01898"/>
            <a:ext cx="11485848" cy="480336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 to now, more than 1,000 orders have been placed for the C919, and nine planes have been delivered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That’s a lot of interest in a new airplane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Air China, China Southern, and China Eastern have all ordered 100 C919s each, and they expect to get all of them by 2031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C919 is not just about flying people from one place to another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also helping China to develop new technologies and improve its manufacturing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制造业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skills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can lead to even more advanced products in the future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Since the C919 started flying with China Eastern Airlines last year, it has completed over 3,600 flights and flown for more than 10,000 hours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That’s a lot of flying and a good sign that the plane is reliable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91935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8882"/>
            <a:ext cx="11485848" cy="397031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China’s air travel market is growing fast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July, there were 69 million trips, which is a new record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more people travel, the demand for airplanes will keep increasing, which means there will be more of 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future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Experts predict that China’s air travel market will become the biggest in the world by 2043, and the C919 could be a big part of that growth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So, the C919 is not just an airplane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a symbol of China’s progress and a sign of even greater things to come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78144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the C919 is important for China’s aviation industry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it is a copy of a Boeing plane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it is the first airplane to carry 192 passengers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it is the only airplane used by Air China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it is the first airplane made by China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92524" y="82765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472948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“China has made a big step forward in its aviation industry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航空业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the C919, the country’s first home-grown airplane.”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,C919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是中国首架自主研发的客机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标志着中国航空业的重大突破。故选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396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20963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first customer of the C919 is from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Airlines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Air China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Airbus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Eastern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 Southern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63186" y="190250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287481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“China Eastern Airlines, which got its C919s first”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东航为首家接收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C919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的航司。故选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8719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51009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the underlined word 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refer to in Para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Trips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Records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Airplanes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Products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0750" y="1241601"/>
            <a:ext cx="3563766" cy="504056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10630" y="124160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  <p:sp>
        <p:nvSpPr>
          <p:cNvPr id="6" name="内容占位符 3"/>
          <p:cNvSpPr txBox="1">
            <a:spLocks/>
          </p:cNvSpPr>
          <p:nvPr/>
        </p:nvSpPr>
        <p:spPr bwMode="auto">
          <a:xfrm>
            <a:off x="360854" y="332893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代词指代题。根据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“As more people travel, the demand for airplanes will keep increasing, which means there will be more of them in the future.”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,“them”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指代前文的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airplanes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飞机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表示人们对未来飞机的数量需求会更多。故选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9670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455</TotalTime>
  <Words>712</Words>
  <Application>Microsoft Office PowerPoint</Application>
  <PresentationFormat>自定义</PresentationFormat>
  <Paragraphs>36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0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446</cp:revision>
  <dcterms:created xsi:type="dcterms:W3CDTF">2020-11-06T05:24:00Z</dcterms:created>
  <dcterms:modified xsi:type="dcterms:W3CDTF">2025-09-17T17:39:05Z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